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12"/>
  </p:notesMasterIdLst>
  <p:handoutMasterIdLst>
    <p:handoutMasterId r:id="rId13"/>
  </p:handoutMasterIdLst>
  <p:sldIdLst>
    <p:sldId id="291" r:id="rId2"/>
    <p:sldId id="292" r:id="rId3"/>
    <p:sldId id="302" r:id="rId4"/>
    <p:sldId id="303" r:id="rId5"/>
    <p:sldId id="304" r:id="rId6"/>
    <p:sldId id="305" r:id="rId7"/>
    <p:sldId id="306" r:id="rId8"/>
    <p:sldId id="309" r:id="rId9"/>
    <p:sldId id="307" r:id="rId10"/>
    <p:sldId id="308" r:id="rId11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0"/>
    <p:restoredTop sz="95872"/>
  </p:normalViewPr>
  <p:slideViewPr>
    <p:cSldViewPr snapToGrid="0" snapToObjects="1">
      <p:cViewPr>
        <p:scale>
          <a:sx n="72" d="100"/>
          <a:sy n="72" d="100"/>
        </p:scale>
        <p:origin x="702" y="33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6/28/2023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6/28/2023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5098987" y="1320800"/>
            <a:ext cx="6388100" cy="4465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748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0"/>
            <a:ext cx="12188950" cy="6857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905" r:id="rId3"/>
    <p:sldLayoutId id="2147483895" r:id="rId4"/>
    <p:sldLayoutId id="2147483897" r:id="rId5"/>
    <p:sldLayoutId id="2147483907" r:id="rId6"/>
    <p:sldLayoutId id="2147483898" r:id="rId7"/>
    <p:sldLayoutId id="2147483900" r:id="rId8"/>
    <p:sldLayoutId id="2147483906" r:id="rId9"/>
    <p:sldLayoutId id="2147483902" r:id="rId10"/>
    <p:sldLayoutId id="2147483904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lO7iQMV3Ik" TargetMode="External"/><Relationship Id="rId2" Type="http://schemas.openxmlformats.org/officeDocument/2006/relationships/hyperlink" Target="https://github.com/pytorch/serve/tree/master/examples/image_classifier/resnet_18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pytorch.org/serve/getting_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Harshavardhan</a:t>
            </a:r>
            <a:r>
              <a:rPr lang="en-US" dirty="0"/>
              <a:t> </a:t>
            </a:r>
            <a:r>
              <a:rPr lang="en-US" dirty="0" err="1"/>
              <a:t>Sivadanam</a:t>
            </a:r>
            <a:r>
              <a:rPr lang="en-US" dirty="0"/>
              <a:t> 
hsivadan@buffalo.edu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PyTorch</a:t>
            </a:r>
            <a:r>
              <a:rPr lang="en-US" dirty="0"/>
              <a:t> models in production</a:t>
            </a:r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AC25C6-1D67-B526-FF92-63A904D12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445" y="3070958"/>
            <a:ext cx="10515600" cy="716084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41729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TORCHSERVE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85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BE628-9C5B-22BA-BFB5-76B12BB8517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69468" y="1804775"/>
            <a:ext cx="8557757" cy="3732425"/>
          </a:xfrm>
        </p:spPr>
        <p:txBody>
          <a:bodyPr/>
          <a:lstStyle/>
          <a:p>
            <a:endParaRPr lang="en-US" dirty="0"/>
          </a:p>
          <a:p>
            <a:r>
              <a:rPr lang="en-US" dirty="0" err="1"/>
              <a:t>TorchServe</a:t>
            </a:r>
            <a:r>
              <a:rPr lang="en-US" dirty="0"/>
              <a:t> is an open-source, flexible, and easy-to-use tool for serving </a:t>
            </a:r>
            <a:r>
              <a:rPr lang="en-US" dirty="0" err="1"/>
              <a:t>PyTorch</a:t>
            </a:r>
            <a:r>
              <a:rPr lang="en-US" dirty="0"/>
              <a:t> machine learning (ML) models.
</a:t>
            </a:r>
            <a:r>
              <a:rPr lang="en-US" dirty="0" err="1"/>
              <a:t>TorchServe</a:t>
            </a:r>
            <a:r>
              <a:rPr lang="en-US" dirty="0"/>
              <a:t> addresses several important aspects of deploying ML models, including:
Model Serving
Performance
Packaging
Customization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CC2146-C3B3-4477-F00D-F659DBE7D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28648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6F7059-C577-4E23-AFE0-91CD9F0DB911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RESTful API
Logging and Metrics
Docker 
</a:t>
            </a:r>
            <a:r>
              <a:rPr lang="en-US" dirty="0" err="1"/>
              <a:t>SupportElastic</a:t>
            </a:r>
            <a:r>
              <a:rPr lang="en-US" dirty="0"/>
              <a:t> 
Inference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323ABD-3AA7-0726-6834-B4B5610A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</p:spTree>
    <p:extLst>
      <p:ext uri="{BB962C8B-B14F-4D97-AF65-F5344CB8AC3E}">
        <p14:creationId xmlns:p14="http://schemas.microsoft.com/office/powerpoint/2010/main" val="418505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E6F27E-6426-D949-A90D-01BAF2A5A46B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Train your model
Saving the model
Creating a model Archive
Start </a:t>
            </a:r>
            <a:r>
              <a:rPr lang="en-US" dirty="0" err="1"/>
              <a:t>TorchServe</a:t>
            </a:r>
            <a:r>
              <a:rPr lang="en-US" dirty="0"/>
              <a:t> </a:t>
            </a:r>
          </a:p>
          <a:p>
            <a:r>
              <a:rPr lang="en-US" dirty="0"/>
              <a:t>Load the model
Send the inference requests</a:t>
            </a:r>
          </a:p>
          <a:p>
            <a:r>
              <a:rPr lang="en-US" dirty="0"/>
              <a:t>Manage model</a:t>
            </a:r>
          </a:p>
          <a:p>
            <a:r>
              <a:rPr lang="en-US" dirty="0"/>
              <a:t>Stop </a:t>
            </a:r>
            <a:r>
              <a:rPr lang="en-US" dirty="0" err="1"/>
              <a:t>TorchServe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89B315-3331-4EAE-F972-C366419F3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TorchServe</a:t>
            </a:r>
            <a:r>
              <a:rPr lang="en-US" dirty="0"/>
              <a:t> Workflow</a:t>
            </a:r>
          </a:p>
        </p:txBody>
      </p:sp>
    </p:spTree>
    <p:extLst>
      <p:ext uri="{BB962C8B-B14F-4D97-AF65-F5344CB8AC3E}">
        <p14:creationId xmlns:p14="http://schemas.microsoft.com/office/powerpoint/2010/main" val="2677827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224C01-E3D5-6481-3935-BCB561EF54A0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Ease of use
Scalability
Model Versioning
Batch Inference
Multi-Model Serving
Metrics and Logging
Integration with AWS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C99734-3663-6D46-CF1B-73A34AE1D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</p:spTree>
    <p:extLst>
      <p:ext uri="{BB962C8B-B14F-4D97-AF65-F5344CB8AC3E}">
        <p14:creationId xmlns:p14="http://schemas.microsoft.com/office/powerpoint/2010/main" val="3175374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B12BAC-7A9F-52FC-8130-ED30C5FB221F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Limited to </a:t>
            </a:r>
            <a:r>
              <a:rPr lang="en-US" dirty="0" err="1"/>
              <a:t>PyTorch</a:t>
            </a:r>
            <a:r>
              <a:rPr lang="en-US" dirty="0"/>
              <a:t> Models:
No GPU Support for Windows
Deployment Complexity
New Tool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BE831B-D2FA-E091-AD95-69B12167A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379984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3F242-94FF-A968-5BD4-32F3A785B286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C3D99C-4AC3-9898-D0BC-6C0DE5D15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Torchserve</a:t>
            </a:r>
            <a:r>
              <a:rPr lang="en-US" dirty="0"/>
              <a:t> installation and example </a:t>
            </a:r>
          </a:p>
        </p:txBody>
      </p:sp>
      <p:pic>
        <p:nvPicPr>
          <p:cNvPr id="7" name="GMT20230628-160540_Recording_1440x810">
            <a:hlinkClick r:id="" action="ppaction://media"/>
            <a:extLst>
              <a:ext uri="{FF2B5EF4-FFF2-40B4-BE49-F238E27FC236}">
                <a16:creationId xmlns:a16="http://schemas.microsoft.com/office/drawing/2014/main" id="{988C8C70-EBA6-CA00-F6CA-C1AA0AB56D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3607" y="2789359"/>
            <a:ext cx="4294671" cy="2415752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F010CFE-8179-E55C-8EA8-ADFE339FE6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702376"/>
              </p:ext>
            </p:extLst>
          </p:nvPr>
        </p:nvGraphicFramePr>
        <p:xfrm>
          <a:off x="6096000" y="4051628"/>
          <a:ext cx="2116138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2115720" imgH="469800" progId="Package">
                  <p:embed/>
                </p:oleObj>
              </mc:Choice>
              <mc:Fallback>
                <p:oleObj name="Packager Shell Object" showAsIcon="1" r:id="rId5" imgW="2115720" imgH="469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0" y="4051628"/>
                        <a:ext cx="2116138" cy="469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724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2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1D617C-0DEE-0B74-96AF-D35372996468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serve/examples/</a:t>
            </a:r>
            <a:r>
              <a:rPr lang="en-US" dirty="0" err="1">
                <a:hlinkClick r:id="rId2"/>
              </a:rPr>
              <a:t>image_classifier</a:t>
            </a:r>
            <a:r>
              <a:rPr lang="en-US" dirty="0">
                <a:hlinkClick r:id="rId2"/>
              </a:rPr>
              <a:t>/resnet_18 at master · </a:t>
            </a:r>
            <a:r>
              <a:rPr lang="en-US" dirty="0" err="1">
                <a:hlinkClick r:id="rId2"/>
              </a:rPr>
              <a:t>pytorch</a:t>
            </a:r>
            <a:r>
              <a:rPr lang="en-US" dirty="0">
                <a:hlinkClick r:id="rId2"/>
              </a:rPr>
              <a:t>/serve · GitHub</a:t>
            </a:r>
            <a:endParaRPr lang="en-US" dirty="0"/>
          </a:p>
          <a:p>
            <a:r>
              <a:rPr lang="en-US" dirty="0">
                <a:hlinkClick r:id="rId3"/>
              </a:rPr>
              <a:t>https://youtu.be/XlO7iQMV3Ik</a:t>
            </a:r>
            <a:endParaRPr lang="en-US" dirty="0"/>
          </a:p>
          <a:p>
            <a:r>
              <a:rPr lang="en-US" dirty="0">
                <a:hlinkClick r:id="rId4"/>
              </a:rPr>
              <a:t>Getting started — </a:t>
            </a:r>
            <a:r>
              <a:rPr lang="en-US" dirty="0" err="1">
                <a:hlinkClick r:id="rId4"/>
              </a:rPr>
              <a:t>PyTorch</a:t>
            </a:r>
            <a:r>
              <a:rPr lang="en-US" dirty="0">
                <a:hlinkClick r:id="rId4"/>
              </a:rPr>
              <a:t>/Serve master documentation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DF8F00-579C-2A40-15E2-0DE196ABA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</a:t>
            </a:r>
          </a:p>
        </p:txBody>
      </p:sp>
    </p:spTree>
    <p:extLst>
      <p:ext uri="{BB962C8B-B14F-4D97-AF65-F5344CB8AC3E}">
        <p14:creationId xmlns:p14="http://schemas.microsoft.com/office/powerpoint/2010/main" val="1395399812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1856</TotalTime>
  <Words>180</Words>
  <Application>Microsoft Office PowerPoint</Application>
  <PresentationFormat>Widescreen</PresentationFormat>
  <Paragraphs>23</Paragraphs>
  <Slides>10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Georgia</vt:lpstr>
      <vt:lpstr>LucidaGrande</vt:lpstr>
      <vt:lpstr>UB Powerpoint Template</vt:lpstr>
      <vt:lpstr>Package</vt:lpstr>
      <vt:lpstr>PyTorch models in production</vt:lpstr>
      <vt:lpstr>TORCHSERVE</vt:lpstr>
      <vt:lpstr>Overview</vt:lpstr>
      <vt:lpstr>Overview </vt:lpstr>
      <vt:lpstr>TorchServe Workflow</vt:lpstr>
      <vt:lpstr>Advantages</vt:lpstr>
      <vt:lpstr>Disadvantages</vt:lpstr>
      <vt:lpstr>Torchserve installation and example </vt:lpstr>
      <vt:lpstr>References 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Harshavardhan Sivadanam</cp:lastModifiedBy>
  <cp:revision>202</cp:revision>
  <cp:lastPrinted>2015-10-19T19:01:41Z</cp:lastPrinted>
  <dcterms:created xsi:type="dcterms:W3CDTF">2016-06-28T14:05:07Z</dcterms:created>
  <dcterms:modified xsi:type="dcterms:W3CDTF">2023-06-28T16:35:17Z</dcterms:modified>
  <cp:category/>
</cp:coreProperties>
</file>

<file path=docProps/thumbnail.jpeg>
</file>